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7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BDA-610F-48B8-AA6A-FFFEEE9EACD0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DDB1-25C6-4E17-A673-2E4A1F6B5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BDA-610F-48B8-AA6A-FFFEEE9EACD0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DDB1-25C6-4E17-A673-2E4A1F6B5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BDA-610F-48B8-AA6A-FFFEEE9EACD0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DDB1-25C6-4E17-A673-2E4A1F6B5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BDA-610F-48B8-AA6A-FFFEEE9EACD0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DDB1-25C6-4E17-A673-2E4A1F6B5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BDA-610F-48B8-AA6A-FFFEEE9EACD0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DDB1-25C6-4E17-A673-2E4A1F6B5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BDA-610F-48B8-AA6A-FFFEEE9EACD0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DDB1-25C6-4E17-A673-2E4A1F6B5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BDA-610F-48B8-AA6A-FFFEEE9EACD0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DDB1-25C6-4E17-A673-2E4A1F6B5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BDA-610F-48B8-AA6A-FFFEEE9EACD0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DDB1-25C6-4E17-A673-2E4A1F6B5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BDA-610F-48B8-AA6A-FFFEEE9EACD0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DDB1-25C6-4E17-A673-2E4A1F6B5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BDA-610F-48B8-AA6A-FFFEEE9EACD0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DDB1-25C6-4E17-A673-2E4A1F6B5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BDA-610F-48B8-AA6A-FFFEEE9EACD0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DDB1-25C6-4E17-A673-2E4A1F6B5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94BDA-610F-48B8-AA6A-FFFEEE9EACD0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4DDB1-25C6-4E17-A673-2E4A1F6B5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PICT020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263852" y="947889"/>
            <a:ext cx="6616296" cy="4962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PICT020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0817" b="20824"/>
          <a:stretch>
            <a:fillRect/>
          </a:stretch>
        </p:blipFill>
        <p:spPr bwMode="auto">
          <a:xfrm>
            <a:off x="1143000" y="947889"/>
            <a:ext cx="7467600" cy="4972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PICT0203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1263852" y="947889"/>
            <a:ext cx="6616296" cy="4962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PICT0204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3932"/>
          <a:stretch>
            <a:fillRect/>
          </a:stretch>
        </p:blipFill>
        <p:spPr bwMode="auto">
          <a:xfrm>
            <a:off x="990600" y="531466"/>
            <a:ext cx="6889548" cy="5378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HƯỚNG DẪN BÁO CÁO GIÁM SÁT KSNKBV</dc:title>
  <dc:creator>Admin</dc:creator>
  <cp:lastModifiedBy>Admin</cp:lastModifiedBy>
  <cp:revision>8</cp:revision>
  <dcterms:created xsi:type="dcterms:W3CDTF">2013-05-17T03:19:58Z</dcterms:created>
  <dcterms:modified xsi:type="dcterms:W3CDTF">2017-07-07T09:06:13Z</dcterms:modified>
</cp:coreProperties>
</file>